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31" r:id="rId2"/>
    <p:sldId id="332" r:id="rId3"/>
    <p:sldId id="333" r:id="rId4"/>
    <p:sldId id="346" r:id="rId5"/>
    <p:sldId id="335" r:id="rId6"/>
    <p:sldId id="336" r:id="rId7"/>
    <p:sldId id="337" r:id="rId8"/>
    <p:sldId id="338" r:id="rId9"/>
    <p:sldId id="339" r:id="rId10"/>
    <p:sldId id="340" r:id="rId11"/>
    <p:sldId id="345" r:id="rId12"/>
    <p:sldId id="341" r:id="rId13"/>
    <p:sldId id="342" r:id="rId14"/>
    <p:sldId id="343" r:id="rId15"/>
    <p:sldId id="344" r:id="rId16"/>
    <p:sldId id="347" r:id="rId17"/>
    <p:sldId id="318" r:id="rId18"/>
    <p:sldId id="320"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7.tiff"/><Relationship Id="rId5" Type="http://schemas.openxmlformats.org/officeDocument/2006/relationships/image" Target="../media/image36.tiff"/><Relationship Id="rId10" Type="http://schemas.openxmlformats.org/officeDocument/2006/relationships/image" Target="../media/image4.png"/><Relationship Id="rId4" Type="http://schemas.openxmlformats.org/officeDocument/2006/relationships/image" Target="../media/image3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0.jpg"/><Relationship Id="rId7" Type="http://schemas.openxmlformats.org/officeDocument/2006/relationships/image" Target="../media/image4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Solution</a:t>
            </a:r>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3"/>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389441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rId3"/>
            </a:endParaRPr>
          </a:p>
          <a:p>
            <a:r>
              <a:rPr lang="en-US" sz="1600" dirty="0">
                <a:hlinkClick r:id="rId3"/>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10199</TotalTime>
  <Words>1290</Words>
  <Application>Microsoft Office PowerPoint</Application>
  <PresentationFormat>Custom</PresentationFormat>
  <Paragraphs>114</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Check the Deployed App</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295</cp:revision>
  <dcterms:created xsi:type="dcterms:W3CDTF">2013-09-12T13:05:01Z</dcterms:created>
  <dcterms:modified xsi:type="dcterms:W3CDTF">2021-12-08T16:56:08Z</dcterms:modified>
</cp:coreProperties>
</file>